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CCFF"/>
    <a:srgbClr val="FF99CC"/>
    <a:srgbClr val="FFCCFF"/>
    <a:srgbClr val="FF66FF"/>
    <a:srgbClr val="FF99FF"/>
    <a:srgbClr val="FF00FF"/>
    <a:srgbClr val="4BA5AF"/>
    <a:srgbClr val="1CAA92"/>
    <a:srgbClr val="53B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4660"/>
  </p:normalViewPr>
  <p:slideViewPr>
    <p:cSldViewPr>
      <p:cViewPr varScale="1">
        <p:scale>
          <a:sx n="105" d="100"/>
          <a:sy n="105" d="100"/>
        </p:scale>
        <p:origin x="13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19228-EC49-419F-9A13-44856F4ADA65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3A684-7962-4687-BE4A-396F52F59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65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2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05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15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50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86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85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8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35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89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06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F023E-BD7B-4A59-8E84-2DD853700C4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3884C-7C7F-4443-8C81-D2700B288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 84">
            <a:extLst>
              <a:ext uri="{FF2B5EF4-FFF2-40B4-BE49-F238E27FC236}">
                <a16:creationId xmlns:a16="http://schemas.microsoft.com/office/drawing/2014/main" id="{FD8D8A66-B163-4399-A9DA-2E677C4232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24" y="435881"/>
            <a:ext cx="1056402" cy="5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0D5D19F3-7773-46BA-A0E5-FA70F38105F7}"/>
              </a:ext>
            </a:extLst>
          </p:cNvPr>
          <p:cNvSpPr/>
          <p:nvPr/>
        </p:nvSpPr>
        <p:spPr>
          <a:xfrm>
            <a:off x="3253382" y="1202541"/>
            <a:ext cx="2721917" cy="651320"/>
          </a:xfrm>
          <a:prstGeom prst="rect">
            <a:avLst/>
          </a:prstGeom>
          <a:solidFill>
            <a:schemeClr val="accent5">
              <a:lumMod val="75000"/>
              <a:shade val="30000"/>
              <a:satMod val="1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E43E06-EFB9-45FB-B857-852731D74937}"/>
              </a:ext>
            </a:extLst>
          </p:cNvPr>
          <p:cNvSpPr/>
          <p:nvPr/>
        </p:nvSpPr>
        <p:spPr>
          <a:xfrm>
            <a:off x="5272364" y="2659176"/>
            <a:ext cx="2625698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B4C846"/>
                </a:solidFill>
              </a:rPr>
              <a:t>Equipe administrative</a:t>
            </a:r>
            <a:r>
              <a:rPr lang="fr-FR" sz="2000" dirty="0">
                <a:solidFill>
                  <a:srgbClr val="4BA5AF"/>
                </a:solidFill>
              </a:rPr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0911BF-571B-43D3-9F8C-519B1EE4307F}"/>
              </a:ext>
            </a:extLst>
          </p:cNvPr>
          <p:cNvSpPr/>
          <p:nvPr/>
        </p:nvSpPr>
        <p:spPr>
          <a:xfrm>
            <a:off x="900796" y="2659176"/>
            <a:ext cx="4055091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B4C846"/>
                </a:solidFill>
              </a:rPr>
              <a:t>Equipe pédagogique</a:t>
            </a:r>
            <a:r>
              <a:rPr lang="fr-FR" dirty="0">
                <a:solidFill>
                  <a:srgbClr val="4BA5AF"/>
                </a:solidFill>
              </a:rPr>
              <a:t> </a:t>
            </a:r>
          </a:p>
        </p:txBody>
      </p:sp>
      <p:pic>
        <p:nvPicPr>
          <p:cNvPr id="81" name="Picture 2" descr="H:\CELLULE COMMUNICATION  EN COMMUN\CHARTE GRAPHIQUE\2018\CH LOGO 2018\LOGO CH.jpg">
            <a:extLst>
              <a:ext uri="{FF2B5EF4-FFF2-40B4-BE49-F238E27FC236}">
                <a16:creationId xmlns:a16="http://schemas.microsoft.com/office/drawing/2014/main" id="{ECAD593D-4749-492F-866D-E814E0115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41" y="141027"/>
            <a:ext cx="1105098" cy="78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ZoneTexte 81">
            <a:extLst>
              <a:ext uri="{FF2B5EF4-FFF2-40B4-BE49-F238E27FC236}">
                <a16:creationId xmlns:a16="http://schemas.microsoft.com/office/drawing/2014/main" id="{3EB73A87-697B-4517-8210-07CF2B990E8B}"/>
              </a:ext>
            </a:extLst>
          </p:cNvPr>
          <p:cNvSpPr txBox="1"/>
          <p:nvPr/>
        </p:nvSpPr>
        <p:spPr>
          <a:xfrm>
            <a:off x="3175031" y="210949"/>
            <a:ext cx="5717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Organigramme </a:t>
            </a:r>
          </a:p>
          <a:p>
            <a:r>
              <a:rPr lang="fr-FR" sz="2000" dirty="0">
                <a:latin typeface="Calibri Light" pitchFamily="34" charset="0"/>
              </a:rPr>
              <a:t>IFSI de Sarreguemines</a:t>
            </a:r>
            <a:endParaRPr lang="fr-FR" sz="1000" dirty="0">
              <a:latin typeface="Calibri Light" pitchFamily="34" charset="0"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7FEB55D-98A9-422A-A594-1FC7C98F5CC7}"/>
              </a:ext>
            </a:extLst>
          </p:cNvPr>
          <p:cNvCxnSpPr/>
          <p:nvPr/>
        </p:nvCxnSpPr>
        <p:spPr>
          <a:xfrm>
            <a:off x="2987824" y="127218"/>
            <a:ext cx="0" cy="872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Image 83">
            <a:extLst>
              <a:ext uri="{FF2B5EF4-FFF2-40B4-BE49-F238E27FC236}">
                <a16:creationId xmlns:a16="http://schemas.microsoft.com/office/drawing/2014/main" id="{D727C914-1AFA-4AEB-8351-8180CE08B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6" y="99646"/>
            <a:ext cx="817910" cy="927282"/>
          </a:xfrm>
          <a:prstGeom prst="rect">
            <a:avLst/>
          </a:prstGeom>
          <a:noFill/>
        </p:spPr>
      </p:pic>
      <p:graphicFrame>
        <p:nvGraphicFramePr>
          <p:cNvPr id="97" name="Tableau 96">
            <a:extLst>
              <a:ext uri="{FF2B5EF4-FFF2-40B4-BE49-F238E27FC236}">
                <a16:creationId xmlns:a16="http://schemas.microsoft.com/office/drawing/2014/main" id="{F9A2C0C1-65E6-430B-90FF-5FE509F18BD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8009130"/>
              </p:ext>
            </p:extLst>
          </p:nvPr>
        </p:nvGraphicFramePr>
        <p:xfrm>
          <a:off x="889306" y="3783274"/>
          <a:ext cx="1296000" cy="6417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2759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3191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spc="3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Sylvia BOUCHENDHOMME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99" name="Tableau 98">
            <a:extLst>
              <a:ext uri="{FF2B5EF4-FFF2-40B4-BE49-F238E27FC236}">
                <a16:creationId xmlns:a16="http://schemas.microsoft.com/office/drawing/2014/main" id="{DABD3808-0A17-4C60-B9C7-5918E916FA47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67051670"/>
              </p:ext>
            </p:extLst>
          </p:nvPr>
        </p:nvGraphicFramePr>
        <p:xfrm>
          <a:off x="889306" y="3039752"/>
          <a:ext cx="1296000" cy="62941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778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FF 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515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Raphaëlle ALBERT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100" name="Tableau 99">
            <a:extLst>
              <a:ext uri="{FF2B5EF4-FFF2-40B4-BE49-F238E27FC236}">
                <a16:creationId xmlns:a16="http://schemas.microsoft.com/office/drawing/2014/main" id="{A8441FF6-27E8-4A3C-BB0E-3116F7AAA18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23505332"/>
              </p:ext>
            </p:extLst>
          </p:nvPr>
        </p:nvGraphicFramePr>
        <p:xfrm>
          <a:off x="900796" y="4491976"/>
          <a:ext cx="1296000" cy="59820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69609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25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Carole CARPINO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101" name="Tableau 100">
            <a:extLst>
              <a:ext uri="{FF2B5EF4-FFF2-40B4-BE49-F238E27FC236}">
                <a16:creationId xmlns:a16="http://schemas.microsoft.com/office/drawing/2014/main" id="{99DA776B-C296-425C-8897-304BA18EE765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7377977"/>
              </p:ext>
            </p:extLst>
          </p:nvPr>
        </p:nvGraphicFramePr>
        <p:xfrm>
          <a:off x="2364825" y="4481940"/>
          <a:ext cx="1245658" cy="62275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45658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86969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FF 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35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Anne-Marie LAINE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103" name="Tableau 102">
            <a:extLst>
              <a:ext uri="{FF2B5EF4-FFF2-40B4-BE49-F238E27FC236}">
                <a16:creationId xmlns:a16="http://schemas.microsoft.com/office/drawing/2014/main" id="{1CC1862A-FDCF-484B-8703-6AA8A75A9F4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89941250"/>
              </p:ext>
            </p:extLst>
          </p:nvPr>
        </p:nvGraphicFramePr>
        <p:xfrm>
          <a:off x="5388204" y="3089466"/>
          <a:ext cx="2394018" cy="117642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394018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583543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Secrétaires</a:t>
                      </a:r>
                      <a:endParaRPr lang="fr-FR" sz="850" b="0" i="1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5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59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Amanda DE ZORZI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Laurence JAMING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Laure SCOPELLITI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BA5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118" name="Tableau 117">
            <a:extLst>
              <a:ext uri="{FF2B5EF4-FFF2-40B4-BE49-F238E27FC236}">
                <a16:creationId xmlns:a16="http://schemas.microsoft.com/office/drawing/2014/main" id="{E870DD10-40A6-4B03-955E-E3198BC4E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326"/>
              </p:ext>
            </p:extLst>
          </p:nvPr>
        </p:nvGraphicFramePr>
        <p:xfrm>
          <a:off x="3995936" y="1198625"/>
          <a:ext cx="1274202" cy="65966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74202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74313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solidFill>
                            <a:schemeClr val="bg1"/>
                          </a:solidFill>
                        </a:rPr>
                        <a:t>Directeur des Hôpitaux de Sarreguemines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853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François GASPARINA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sp>
        <p:nvSpPr>
          <p:cNvPr id="34" name="Rectangle 33">
            <a:extLst>
              <a:ext uri="{FF2B5EF4-FFF2-40B4-BE49-F238E27FC236}">
                <a16:creationId xmlns:a16="http://schemas.microsoft.com/office/drawing/2014/main" id="{3C8B9E64-AA36-42A0-A350-6E52E232A56B}"/>
              </a:ext>
            </a:extLst>
          </p:cNvPr>
          <p:cNvSpPr/>
          <p:nvPr/>
        </p:nvSpPr>
        <p:spPr>
          <a:xfrm>
            <a:off x="3253382" y="1942142"/>
            <a:ext cx="2721917" cy="6233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224E56D7-6E8E-468C-B03D-4D6E8ED3A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41846"/>
              </p:ext>
            </p:extLst>
          </p:nvPr>
        </p:nvGraphicFramePr>
        <p:xfrm>
          <a:off x="3276000" y="2025038"/>
          <a:ext cx="1296000" cy="457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205868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solidFill>
                            <a:schemeClr val="bg1"/>
                          </a:solidFill>
                        </a:rPr>
                        <a:t>Directrice des Soins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194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Arielle SAC-EPEE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37" name="Tableau 36">
            <a:extLst>
              <a:ext uri="{FF2B5EF4-FFF2-40B4-BE49-F238E27FC236}">
                <a16:creationId xmlns:a16="http://schemas.microsoft.com/office/drawing/2014/main" id="{CD42134C-8C05-41A6-B2BF-B56BF6916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72307"/>
              </p:ext>
            </p:extLst>
          </p:nvPr>
        </p:nvGraphicFramePr>
        <p:xfrm>
          <a:off x="4633037" y="2025038"/>
          <a:ext cx="1313767" cy="45930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13767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221733">
                <a:tc>
                  <a:txBody>
                    <a:bodyPr/>
                    <a:lstStyle/>
                    <a:p>
                      <a:pPr algn="ctr"/>
                      <a:r>
                        <a:rPr lang="fr-FR" sz="800" b="0" spc="-30" baseline="0" dirty="0">
                          <a:solidFill>
                            <a:schemeClr val="bg1"/>
                          </a:solidFill>
                        </a:rPr>
                        <a:t>FF Cadre Supérieur de Santé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375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Caroline BERO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AD913A8E-DED6-4899-AE8A-FC84981E35BE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30030872"/>
              </p:ext>
            </p:extLst>
          </p:nvPr>
        </p:nvGraphicFramePr>
        <p:xfrm>
          <a:off x="2357993" y="3048260"/>
          <a:ext cx="1296000" cy="62941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400818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  <a:p>
                      <a:pPr algn="ctr"/>
                      <a:r>
                        <a:rPr lang="fr-FR" sz="700" b="0" dirty="0"/>
                        <a:t>Référent formation continue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08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Anne-Marie FRANCO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219CE2DF-6D75-4111-815C-B83EA687516C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99700687"/>
              </p:ext>
            </p:extLst>
          </p:nvPr>
        </p:nvGraphicFramePr>
        <p:xfrm>
          <a:off x="2364825" y="5213946"/>
          <a:ext cx="1296000" cy="5638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16288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  <a:p>
                      <a:pPr algn="ctr"/>
                      <a:r>
                        <a:rPr lang="fr-FR" sz="700" b="0" dirty="0"/>
                        <a:t>Référent handicap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25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Thomas MARTINE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ACED0FA7-B731-4633-9B5A-E2B8A84C5B3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0704689"/>
              </p:ext>
            </p:extLst>
          </p:nvPr>
        </p:nvGraphicFramePr>
        <p:xfrm>
          <a:off x="3733631" y="3048260"/>
          <a:ext cx="1296000" cy="57806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49461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197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Ramon MARTINEZ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46" name="Tableau 45">
            <a:extLst>
              <a:ext uri="{FF2B5EF4-FFF2-40B4-BE49-F238E27FC236}">
                <a16:creationId xmlns:a16="http://schemas.microsoft.com/office/drawing/2014/main" id="{D62E3C15-04A1-4D12-AF6B-404C7F89E57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31310078"/>
              </p:ext>
            </p:extLst>
          </p:nvPr>
        </p:nvGraphicFramePr>
        <p:xfrm>
          <a:off x="3733631" y="4480762"/>
          <a:ext cx="1296000" cy="60942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243663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FF 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3427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Adelyne WALTERSPIELER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6A6CE025-72A1-4BF5-B518-54E51CF4D91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38986061"/>
              </p:ext>
            </p:extLst>
          </p:nvPr>
        </p:nvGraphicFramePr>
        <p:xfrm>
          <a:off x="3733631" y="5224896"/>
          <a:ext cx="1296000" cy="5638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28769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/>
                        <a:t>Référent formation continue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24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Véronique WEISS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FC059BB4-06BB-4822-88EF-411FAF63FFA6}"/>
              </a:ext>
            </a:extLst>
          </p:cNvPr>
          <p:cNvSpPr txBox="1"/>
          <p:nvPr/>
        </p:nvSpPr>
        <p:spPr>
          <a:xfrm>
            <a:off x="7524328" y="6403473"/>
            <a:ext cx="1741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>
                <a:latin typeface="Calibri Light" pitchFamily="34" charset="0"/>
              </a:rPr>
              <a:t>Septembre 2024</a:t>
            </a:r>
            <a:endParaRPr lang="fr-FR" sz="1000" dirty="0"/>
          </a:p>
        </p:txBody>
      </p:sp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A8441FF6-27E8-4A3C-BB0E-3116F7AAA18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62403972"/>
              </p:ext>
            </p:extLst>
          </p:nvPr>
        </p:nvGraphicFramePr>
        <p:xfrm>
          <a:off x="2357993" y="3783274"/>
          <a:ext cx="1296000" cy="58941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60811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FF 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25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Claire KUSTER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DC08B74B-1632-431B-B0ED-BF9B21F32DA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31257818"/>
              </p:ext>
            </p:extLst>
          </p:nvPr>
        </p:nvGraphicFramePr>
        <p:xfrm>
          <a:off x="906556" y="5219905"/>
          <a:ext cx="1296000" cy="59820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69609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FF Cadre de Santé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25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Catherine DEHLINGER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9C184804-18FA-42F7-966A-A995D6A5DEF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79474107"/>
              </p:ext>
            </p:extLst>
          </p:nvPr>
        </p:nvGraphicFramePr>
        <p:xfrm>
          <a:off x="3764949" y="3783274"/>
          <a:ext cx="1296000" cy="62333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114041873"/>
                    </a:ext>
                  </a:extLst>
                </a:gridCol>
              </a:tblGrid>
              <a:tr h="376832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/>
                        <a:t>Cadre de Santé</a:t>
                      </a:r>
                    </a:p>
                    <a:p>
                      <a:pPr algn="ctr"/>
                      <a:r>
                        <a:rPr lang="fr-FR" sz="700" b="0" dirty="0"/>
                        <a:t>Référent transfrontalier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51378"/>
                  </a:ext>
                </a:extLst>
              </a:tr>
              <a:tr h="246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Véronique MEINTZER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4C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4341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0389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5490</TotalTime>
  <Words>114</Words>
  <Application>Microsoft Office PowerPoint</Application>
  <PresentationFormat>Affichage à l'écran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Flück</dc:creator>
  <cp:lastModifiedBy>BERO, Caroline</cp:lastModifiedBy>
  <cp:revision>96</cp:revision>
  <cp:lastPrinted>2023-02-21T09:51:00Z</cp:lastPrinted>
  <dcterms:created xsi:type="dcterms:W3CDTF">2018-10-10T10:48:36Z</dcterms:created>
  <dcterms:modified xsi:type="dcterms:W3CDTF">2024-09-05T09:05:30Z</dcterms:modified>
</cp:coreProperties>
</file>